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256" r:id="rId2"/>
    <p:sldId id="463" r:id="rId3"/>
    <p:sldId id="688" r:id="rId4"/>
    <p:sldId id="493" r:id="rId5"/>
    <p:sldId id="494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soyuztechnologies/MouriTechUI5Fiori/blob/master/Day%2018/webapp/controller/View2.controller.js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webapp/fragments/moreInfo.fragment.xml" TargetMode="External"/><Relationship Id="rId5" Type="http://schemas.openxmlformats.org/officeDocument/2006/relationships/hyperlink" Target="https://github.com/soyuztechnologies/MouriTechUI5Fiori/blob/master/Day%2018/webapp/fragments/supplierTab.fragment.xml" TargetMode="External"/><Relationship Id="rId4" Type="http://schemas.openxmlformats.org/officeDocument/2006/relationships/hyperlink" Target="https://github.com/soyuztechnologies/MouriTechUI5Fiori/blob/master/Day%2018/webapp/view/View2.view.xml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github.com/soyuztechnologies/MouriTechUI5Fiori/blob/master/Day%2018/webapp/view/Add.view.xml" TargetMode="External"/><Relationship Id="rId7" Type="http://schemas.openxmlformats.org/officeDocument/2006/relationships/hyperlink" Target="https://github.com/soyuztechnologies/MouriTechUI5Fiori/blob/master/Day%2018/webapp/controller/View1.controller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webapp/manifest.json" TargetMode="External"/><Relationship Id="rId5" Type="http://schemas.openxmlformats.org/officeDocument/2006/relationships/hyperlink" Target="https://github.com/soyuztechnologies/MouriTechUI5Fiori/blob/master/Day%2018/webapp/view/View1.view.xml" TargetMode="External"/><Relationship Id="rId4" Type="http://schemas.openxmlformats.org/officeDocument/2006/relationships/hyperlink" Target="https://github.com/soyuztechnologies/MouriTechUI5Fiori/blob/master/Day%2018/webapp/controller/Add.controller.js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Consuming No</a:t>
            </a:r>
            <a:r>
              <a:rPr lang="en-US" dirty="0"/>
              <a:t>rthwind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App Reference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Relationship between Front-End Components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03050" y="1255842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Changing the View2 controller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View2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Fragment code.(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supplier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</a:t>
            </a:r>
            <a:r>
              <a:rPr lang="en-IN" sz="3600" dirty="0">
                <a:latin typeface="Cooper Black" panose="0208090404030B020404" pitchFamily="18" charset="0"/>
              </a:rPr>
              <a:t>etting Single Record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F1F3A-BC2F-4AB1-9F70-C704277CC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37" y="2447862"/>
            <a:ext cx="5834236" cy="2892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BBF3B-803C-46AF-BD4B-1FD0FA69F3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1" t="-2350" r="24577" b="2350"/>
          <a:stretch/>
        </p:blipFill>
        <p:spPr>
          <a:xfrm>
            <a:off x="6224028" y="2722014"/>
            <a:ext cx="5706208" cy="2618517"/>
          </a:xfrm>
          <a:prstGeom prst="rect">
            <a:avLst/>
          </a:prstGeom>
        </p:spPr>
      </p:pic>
      <p:pic>
        <p:nvPicPr>
          <p:cNvPr id="2050" name="Picture 2" descr="Call History Of Any Number 5.0 APKs -  com.qohlo.ca.calllogsapp.calllogmonitor.howto.getcall.history APK Download">
            <a:extLst>
              <a:ext uri="{FF2B5EF4-FFF2-40B4-BE49-F238E27FC236}">
                <a16:creationId xmlns:a16="http://schemas.microsoft.com/office/drawing/2014/main" id="{DA006C02-6295-491F-941F-E30D51B9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1" y="324582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Create </a:t>
            </a:r>
            <a:r>
              <a:rPr lang="en-US" dirty="0">
                <a:hlinkClick r:id="rId3"/>
              </a:rPr>
              <a:t>Add Screen</a:t>
            </a:r>
            <a:r>
              <a:rPr lang="en-US" dirty="0"/>
              <a:t> for User. </a:t>
            </a:r>
          </a:p>
          <a:p>
            <a:r>
              <a:rPr lang="en-US" b="1" dirty="0"/>
              <a:t>Step2:</a:t>
            </a:r>
            <a:r>
              <a:rPr lang="en-US" dirty="0"/>
              <a:t> Create </a:t>
            </a:r>
            <a:r>
              <a:rPr lang="en-US" dirty="0">
                <a:hlinkClick r:id="rId4"/>
              </a:rPr>
              <a:t>Add Controller</a:t>
            </a:r>
            <a:r>
              <a:rPr lang="en-US" dirty="0"/>
              <a:t> .</a:t>
            </a:r>
          </a:p>
          <a:p>
            <a:r>
              <a:rPr lang="en-US" b="1" dirty="0"/>
              <a:t>Step3: </a:t>
            </a:r>
            <a:r>
              <a:rPr lang="en-US" dirty="0"/>
              <a:t>Creating Footer on </a:t>
            </a:r>
            <a:r>
              <a:rPr lang="en-US" dirty="0">
                <a:hlinkClick r:id="rId5"/>
              </a:rPr>
              <a:t>View1 Screen </a:t>
            </a:r>
            <a:r>
              <a:rPr lang="en-US" dirty="0"/>
              <a:t>With Add Button.</a:t>
            </a:r>
          </a:p>
          <a:p>
            <a:r>
              <a:rPr lang="en-US" b="1" dirty="0"/>
              <a:t>Step4: </a:t>
            </a:r>
            <a:r>
              <a:rPr lang="en-US" dirty="0"/>
              <a:t>Creating Entry for Add View in </a:t>
            </a:r>
            <a:r>
              <a:rPr lang="en-US" dirty="0">
                <a:hlinkClick r:id="rId6"/>
              </a:rPr>
              <a:t>manifest.json</a:t>
            </a:r>
            <a:r>
              <a:rPr lang="en-US" dirty="0"/>
              <a:t> .</a:t>
            </a:r>
          </a:p>
          <a:p>
            <a:r>
              <a:rPr lang="en-US" b="1" dirty="0"/>
              <a:t>Step5:</a:t>
            </a:r>
            <a:r>
              <a:rPr lang="en-US" dirty="0"/>
              <a:t> Write add button logic in </a:t>
            </a:r>
            <a:r>
              <a:rPr lang="en-US" dirty="0">
                <a:hlinkClick r:id="rId7"/>
              </a:rPr>
              <a:t>View1 Controller</a:t>
            </a:r>
            <a:r>
              <a:rPr lang="en-US" dirty="0"/>
              <a:t> 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Post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90" y="541509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6EFA9-CB6C-4C78-B4EF-9ACBABAE0F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40"/>
          <a:stretch/>
        </p:blipFill>
        <p:spPr>
          <a:xfrm>
            <a:off x="924780" y="3103684"/>
            <a:ext cx="8740897" cy="22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07287" y="896296"/>
            <a:ext cx="712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Calling the  Function Import From UI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</a:t>
            </a:r>
            <a:r>
              <a:rPr lang="en-IN" sz="3600" dirty="0">
                <a:latin typeface="Cooper Black" panose="0208090404030B020404" pitchFamily="18" charset="0"/>
              </a:rPr>
              <a:t>unction Import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7A793-A284-4A34-AB75-B7C42C54FD5E}"/>
              </a:ext>
            </a:extLst>
          </p:cNvPr>
          <p:cNvSpPr txBox="1"/>
          <p:nvPr/>
        </p:nvSpPr>
        <p:spPr>
          <a:xfrm>
            <a:off x="407287" y="1714387"/>
            <a:ext cx="96715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getView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GetMostExpensiveProduct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urlParameters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"I_CATEGORY"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'Notebooks'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oError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});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10068</TotalTime>
  <Words>548</Words>
  <Application>Microsoft Office PowerPoint</Application>
  <PresentationFormat>Widescreen</PresentationFormat>
  <Paragraphs>71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1061</cp:revision>
  <dcterms:created xsi:type="dcterms:W3CDTF">2016-07-10T03:33:26Z</dcterms:created>
  <dcterms:modified xsi:type="dcterms:W3CDTF">2021-09-29T12:03:56Z</dcterms:modified>
</cp:coreProperties>
</file>